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0C7"/>
    <a:srgbClr val="2038A5"/>
    <a:srgbClr val="EFF5FB"/>
    <a:srgbClr val="37D1B4"/>
    <a:srgbClr val="C298BD"/>
    <a:srgbClr val="A3659C"/>
    <a:srgbClr val="09C3AA"/>
    <a:srgbClr val="004F9F"/>
    <a:srgbClr val="CC3399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590" autoAdjust="0"/>
    <p:restoredTop sz="84795" autoAdjust="0"/>
  </p:normalViewPr>
  <p:slideViewPr>
    <p:cSldViewPr snapToGrid="0" snapToObjects="1" showGuides="1">
      <p:cViewPr varScale="1">
        <p:scale>
          <a:sx n="54" d="100"/>
          <a:sy n="54" d="100"/>
        </p:scale>
        <p:origin x="24" y="-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02.66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1 421 24575,'0'-12'0,"1"1"0,0-1 0,1 0 0,0 0 0,1 1 0,0-1 0,1 1 0,7-15 0,0-6 0,-2 0 0,8-45 0,-10 40 0,17-53 0,-18 72-1365,-1 2-5461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53.29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1 134 24575,'0'-3'0,"0"-4"0,0-5 0,0-2 0,3 0 0,1 0 0,0-1 0,-1-1 0,3 2 0,0 1 0,-2 2-8191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55.42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24575,'0'3'0,"0"4"0,0 5 0,0-1-8191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56.68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1 146 24575,'0'-3'0,"3"-1"0,1-3 0,0-4 0,-1-2 0,0-3 0,-2-1 0,3 1 0,1 2 0,-1-2 0,-1 1 0,-1 1-8191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59.03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02.66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1 421 24575,'0'-12'0,"1"1"0,0-1 0,1 0 0,0 0 0,1 1 0,0-1 0,1 1 0,7-15 0,0-6 0,-2 0 0,8-45 0,-10 40 0,17-53 0,-18 72-1365,-1 2-5461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18.3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21.60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18.3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21.60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26.20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41.75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24575,'0'3'0,"0"5"0,0 3 0,0 3 0,4 0 0,0 0 0,0 1 0,-1-2-8191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47.17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1 164 24575,'0'-3'0,"0"-4"0,0-5 0,0-2 0,3 0 0,1 0 0,0-1 0,3 2 0,-1 1 0,0-2 0,-2-1 0,-2-1 0,0 2-8191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8:42:49.58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1 264 24575,'0'-3'0,"0"-5"0,0-3 0,0-3 0,0-3 0,0-1 0,0-1 0,0 0 0,0-1 0,0 1 0,0 0 0,0 1 0,0-1 0,0 1 0,0-4 0,0 3-8191</inkml:trace>
</inkml:ink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ttachment_Id xmlns="aaad0b86-1dbf-48d2-99f8-fcc2ae493c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2FCCED0C3CA34289BDE3963578B741" ma:contentTypeVersion="3" ma:contentTypeDescription="Create a new document." ma:contentTypeScope="" ma:versionID="fc7af3474e9c5cda3d834e52bb51166d">
  <xsd:schema xmlns:xsd="http://www.w3.org/2001/XMLSchema" xmlns:xs="http://www.w3.org/2001/XMLSchema" xmlns:p="http://schemas.microsoft.com/office/2006/metadata/properties" xmlns:ns2="38080443-59f1-4468-9185-e277ce99790f" xmlns:ns3="aaad0b86-1dbf-48d2-99f8-fcc2ae493cdc" targetNamespace="http://schemas.microsoft.com/office/2006/metadata/properties" ma:root="true" ma:fieldsID="7e742c72fabc2c9633e3e9b3f801ed08" ns2:_="" ns3:_="">
    <xsd:import namespace="38080443-59f1-4468-9185-e277ce99790f"/>
    <xsd:import namespace="aaad0b86-1dbf-48d2-99f8-fcc2ae493cd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Attachment_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80443-59f1-4468-9185-e277ce9979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d0b86-1dbf-48d2-99f8-fcc2ae493cdc" elementFormDefault="qualified">
    <xsd:import namespace="http://schemas.microsoft.com/office/2006/documentManagement/types"/>
    <xsd:import namespace="http://schemas.microsoft.com/office/infopath/2007/PartnerControls"/>
    <xsd:element name="Attachment_Id" ma:index="10" nillable="true" ma:displayName="Attachment_Id" ma:internalName="Attachment_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7B4CF7-7FE2-4DB7-A864-DF8D9AB202F8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38080443-59f1-4468-9185-e277ce99790f"/>
    <ds:schemaRef ds:uri="aaad0b86-1dbf-48d2-99f8-fcc2ae493cdc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9F9901C-29EA-4317-B73E-E8D338B76E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C60646-3919-4855-BC0B-FBC90764E2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80443-59f1-4468-9185-e277ce99790f"/>
    <ds:schemaRef ds:uri="aaad0b86-1dbf-48d2-99f8-fcc2ae493c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8541</TotalTime>
  <Words>3655</Words>
  <Application>Microsoft Office PowerPoint</Application>
  <PresentationFormat>Widescreen</PresentationFormat>
  <Paragraphs>254</Paragraphs>
  <Slides>43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Aptos</vt:lpstr>
      <vt:lpstr>Aptos Display</vt:lpstr>
      <vt:lpstr>Arial</vt:lpstr>
      <vt:lpstr>Calibri</vt:lpstr>
      <vt:lpstr>Calibri Light</vt:lpstr>
      <vt:lpstr>Segoe UI</vt:lpstr>
      <vt:lpstr>Wingdings</vt:lpstr>
      <vt:lpstr>Thème Office</vt:lpstr>
      <vt:lpstr>WDX – White</vt:lpstr>
      <vt:lpstr>PowerPoint Presentation</vt:lpstr>
      <vt:lpstr>Regulatory landscape - Platforms</vt:lpstr>
      <vt:lpstr>Regulatory landscape - Platforms</vt:lpstr>
      <vt:lpstr>Regulatory landscape - Platforms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Windows </vt:lpstr>
      <vt:lpstr>Article 6(3) Users Can Uninstall Applications on Windows</vt:lpstr>
      <vt:lpstr>Article 6(3) and 6(4) Defaults Are Easily Configurable on Windows</vt:lpstr>
      <vt:lpstr>Article 6(3) and 6(4) Defaults Are Easily Configurable on Windows</vt:lpstr>
      <vt:lpstr>Article 6(3) and 6(4) Defaults Are Easily Configurable on Windows</vt:lpstr>
      <vt:lpstr>Article 6(7) – Interoperability</vt:lpstr>
      <vt:lpstr>Article 6(7) – Windows Search Box Extensibility</vt:lpstr>
      <vt:lpstr>Article 6(7) – Windows 11 Widgets Board –  Feed Extensibility</vt:lpstr>
      <vt:lpstr>Article 6(7) – Windows 11 Widgets Board –  Feed Extensibility</vt:lpstr>
      <vt:lpstr>Windows Data</vt:lpstr>
      <vt:lpstr>Article 5(2)(b)-(c) – Windows Obtains Consent to Cross-use or Combine Windows Diagnostic Data </vt:lpstr>
      <vt:lpstr>Article 6(2) – Microsoft does not use Windows Diagnostic Data in Competition with Business Users</vt:lpstr>
      <vt:lpstr>Articles 6(9) and 6(10) – Access to Windows Diagnostic Data for End Users and Business Users</vt:lpstr>
      <vt:lpstr>Regulatory landscape - Platforms</vt:lpstr>
      <vt:lpstr>Coffee break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LinkedIn</vt:lpstr>
      <vt:lpstr>Article 5(2)(a)-(b) – Consent to process and combine personal data</vt:lpstr>
      <vt:lpstr>Article 5(2)(a)-(b) – Consent to process and combine personal data</vt:lpstr>
      <vt:lpstr>Article 5(2)(c) – Data cross-use</vt:lpstr>
      <vt:lpstr>Article 6(9) – Data access for end users</vt:lpstr>
      <vt:lpstr>Article 6(9) – Data access for end users</vt:lpstr>
      <vt:lpstr>Article 6(10) – Data access for business users</vt:lpstr>
      <vt:lpstr>Article 6(10) – Data access for business users</vt:lpstr>
      <vt:lpstr>Article 6(5) – Ranking</vt:lpstr>
      <vt:lpstr>Article 6(2) – Data not used in competition with business users</vt:lpstr>
      <vt:lpstr>Regulatory landscape - Platforms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Compliance WS - 26 March 2024 - merged.pptx</dc:title>
  <dc:subject/>
  <dc:creator>Utilisateur Microsoft Office</dc:creator>
  <cp:keywords/>
  <dc:description/>
  <cp:lastModifiedBy>ALDESCU Mara-Elena (CNECT)</cp:lastModifiedBy>
  <cp:revision>286</cp:revision>
  <cp:lastPrinted>2024-03-15T14:23:31Z</cp:lastPrinted>
  <dcterms:created xsi:type="dcterms:W3CDTF">2020-02-17T14:27:51Z</dcterms:created>
  <dcterms:modified xsi:type="dcterms:W3CDTF">2025-05-28T20:38:24Z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ServerID">
    <vt:lpwstr>0d3b22a6-6203-4efc-8e8e-b5279256493b</vt:lpwstr>
  </property>
  <property fmtid="{D5CDD505-2E9C-101B-9397-08002B2CF9AE}" pid="3" name="Offisync_ProviderInitializationData">
    <vt:lpwstr>https://webgate.ec.europa.eu/connected</vt:lpwstr>
  </property>
  <property fmtid="{D5CDD505-2E9C-101B-9397-08002B2CF9AE}" pid="4" name="Offisync_UpdateToken">
    <vt:lpwstr>1</vt:lpwstr>
  </property>
  <property fmtid="{D5CDD505-2E9C-101B-9397-08002B2CF9AE}" pid="5" name="Jive_VersionGuid">
    <vt:lpwstr>728d8852-d29e-48af-b1f5-3c0052d3fc2c</vt:lpwstr>
  </property>
  <property fmtid="{D5CDD505-2E9C-101B-9397-08002B2CF9AE}" pid="6" name="Jive_LatestUserAccountName">
    <vt:lpwstr>eichian</vt:lpwstr>
  </property>
  <property fmtid="{D5CDD505-2E9C-101B-9397-08002B2CF9AE}" pid="7" name="Offisync_UniqueId">
    <vt:lpwstr>257491</vt:lpwstr>
  </property>
  <property fmtid="{D5CDD505-2E9C-101B-9397-08002B2CF9AE}" pid="8" name="ContentTypeId">
    <vt:lpwstr>0x010100BF2FCCED0C3CA34289BDE3963578B741</vt:lpwstr>
  </property>
  <property fmtid="{D5CDD505-2E9C-101B-9397-08002B2CF9AE}" pid="9" name="_dlc_DocIdItemGuid">
    <vt:lpwstr>8dfc27c3-1100-44be-b033-766501c2c813</vt:lpwstr>
  </property>
  <property fmtid="{D5CDD505-2E9C-101B-9397-08002B2CF9AE}" pid="10" name="MSIP_Label_6bd9ddd1-4d20-43f6-abfa-fc3c07406f94_Enabled">
    <vt:lpwstr>true</vt:lpwstr>
  </property>
  <property fmtid="{D5CDD505-2E9C-101B-9397-08002B2CF9AE}" pid="11" name="MSIP_Label_6bd9ddd1-4d20-43f6-abfa-fc3c07406f94_SetDate">
    <vt:lpwstr>2022-09-20T14:42:47Z</vt:lpwstr>
  </property>
  <property fmtid="{D5CDD505-2E9C-101B-9397-08002B2CF9AE}" pid="12" name="MSIP_Label_6bd9ddd1-4d20-43f6-abfa-fc3c07406f94_Method">
    <vt:lpwstr>Standard</vt:lpwstr>
  </property>
  <property fmtid="{D5CDD505-2E9C-101B-9397-08002B2CF9AE}" pid="13" name="MSIP_Label_6bd9ddd1-4d20-43f6-abfa-fc3c07406f94_Name">
    <vt:lpwstr>Commission Use</vt:lpwstr>
  </property>
  <property fmtid="{D5CDD505-2E9C-101B-9397-08002B2CF9AE}" pid="14" name="MSIP_Label_6bd9ddd1-4d20-43f6-abfa-fc3c07406f94_SiteId">
    <vt:lpwstr>b24c8b06-522c-46fe-9080-70926f8dddb1</vt:lpwstr>
  </property>
  <property fmtid="{D5CDD505-2E9C-101B-9397-08002B2CF9AE}" pid="15" name="MSIP_Label_6bd9ddd1-4d20-43f6-abfa-fc3c07406f94_ActionId">
    <vt:lpwstr>6396b066-6f26-4e78-ac9d-8826bd6b0e39</vt:lpwstr>
  </property>
  <property fmtid="{D5CDD505-2E9C-101B-9397-08002B2CF9AE}" pid="16" name="MSIP_Label_6bd9ddd1-4d20-43f6-abfa-fc3c07406f94_ContentBits">
    <vt:lpwstr>0</vt:lpwstr>
  </property>
  <property fmtid="{D5CDD505-2E9C-101B-9397-08002B2CF9AE}" pid="17" name="Jive_ModifiedButNotPublished">
    <vt:lpwstr>True</vt:lpwstr>
  </property>
</Properties>
</file>